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72" r:id="rId2"/>
    <p:sldMasterId id="2147483673" r:id="rId3"/>
    <p:sldMasterId id="2147483660" r:id="rId4"/>
  </p:sldMasterIdLst>
  <p:sldIdLst>
    <p:sldId id="256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7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19EAA8-C691-45C7-8D31-ED49C6378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4753" y="2188256"/>
            <a:ext cx="6473371" cy="869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3BEFBD-236F-4981-82B8-9EEEC003C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4753" y="3098800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126E0AB-CA4E-40E8-8C7C-8E57A6026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4753" y="3781198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Paper ID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8FCC5ED-F80F-4AE1-B118-649702675D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4753" y="4463596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227249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0236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557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5C45B8-F997-4807-8C67-7E2F9177F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629C293-EF02-4E92-964E-968B7FE1F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569325-81B5-40AC-87F5-546323E6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332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2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9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4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5A65A-FA1E-48AC-AC1E-1D63F5839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8082" y="2176787"/>
            <a:ext cx="6473371" cy="869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8B4FC-9A46-4CD7-8DB4-0D50D3196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8082" y="3087331"/>
            <a:ext cx="6473371" cy="6418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CAEBF-5795-478C-98E4-12F00FD97E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8082" y="3769729"/>
            <a:ext cx="6473371" cy="64180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DEB6D-3174-4894-81D0-FB7FB386C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8082" y="4452127"/>
            <a:ext cx="6473371" cy="6418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81D278-28AD-4383-82F8-929245C97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4CCA1-AC15-4C8A-AC77-78A8AC76E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1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B7748A-246E-4059-9FF2-BBAB74F826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B4A7E-4B04-4597-B185-955B839B8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0F392-7ED2-45F0-AA57-46AE7E3B5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8ACFEB-D16F-419B-A0D0-7E117A4DA6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C98F-17D0-4BDA-9E0C-AF5302C2A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87292B-BDF6-4B43-AEB8-416BE320A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3593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9515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3_Custom Design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Schafer</dc:creator>
  <cp:lastModifiedBy>Perry, Elizabeth</cp:lastModifiedBy>
  <cp:revision>40</cp:revision>
  <dcterms:created xsi:type="dcterms:W3CDTF">2021-02-09T21:21:47Z</dcterms:created>
  <dcterms:modified xsi:type="dcterms:W3CDTF">2023-09-18T18:41:35Z</dcterms:modified>
</cp:coreProperties>
</file>